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86"/>
  </p:normalViewPr>
  <p:slideViewPr>
    <p:cSldViewPr snapToGrid="0">
      <p:cViewPr varScale="1">
        <p:scale>
          <a:sx n="95" d="100"/>
          <a:sy n="95" d="100"/>
        </p:scale>
        <p:origin x="12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0C19-AEF0-41FE-519D-A42F8303C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1B76D-1AF2-114A-ABAC-78D506CC0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F4E0-105C-A7F1-428F-FD6CCA4A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5DD95-66D6-978D-7238-9AE6A405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0724-C05E-3BCA-5C69-821B5C9A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C310-EC3D-D622-7EA0-29A6D6D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ABBD7-037B-B8B2-3066-26A9CABE5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10F37-D3B5-8975-A30F-B438F463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6447-B801-0E5D-7D8D-E03A661D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EF9EC-3BF1-80A2-3D2A-9120281E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0D883-B6E8-9046-D859-1FBF792E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66A2D-2472-792E-0C5D-EBC5C85B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04820-B2C2-5532-6BA7-2E0F1313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C7A3-CD17-93F6-C3A2-F2C19B8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C707-6B19-D241-2A74-2BA5BE5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8EE8-1B31-C20C-6DEC-2BDF3927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8E0F-D842-EB6A-AE30-D8A9B8FE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A21-B848-AA2C-285D-E8BACCC8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5955F-79F7-E0D9-9D4D-F17D7814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20D91-5C24-A6F3-513A-64D7A70C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B683-8E41-0ED2-58A5-B80F68F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665B-EE76-84EE-9781-F945249E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034EC-B8B3-2480-EAC0-5F9CD22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8E80-CA29-3C22-D864-391B93A9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ED14-068A-C256-4EB3-78968E0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F6E0-5C0F-BB0C-AE91-A2A72D1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3D30-8679-E249-A985-B50844952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938CE-701D-FD8C-5418-289BE3DD2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282D4-07AB-6422-8EE6-6EDDB9CA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7D6B6-449E-EE02-6C91-7AE93AA3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1A2B5-A3A1-8E51-F5B0-42015DFD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1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4129-16C5-A299-F9B0-E5D59BEA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62171-F8E0-9F9D-8A49-4EC6D32E5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F81C-41AC-0FAA-699D-7A2ADEDE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4E614-FA3E-83F1-0EEE-398D018F5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9D4DC-ADAF-4CAE-A432-6F9AD6A5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FFA84-5A6B-D3FC-6BC3-DF38F6E2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A38CF-D017-BEB5-4E71-83B281BD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D93CA-6C66-B870-7F7D-2D62ED5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EBA2-E07F-7CC5-46FA-CD4B29AB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DE4FE-623C-BE34-4112-65933955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601FD-D925-5324-B765-70FCEF6D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19C50-D3B8-3EE5-5CF2-7FC85D52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1F2EF-AF47-1CE7-5A2A-9E4EC50C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63A10-D1BE-50C4-846D-EB34C5BD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B6EB-CE5F-9406-4800-D259E7CB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EB47-C819-0E9A-ADD5-F9707E88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0E19-D67A-3C3F-A213-18515F8B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0687C-B42D-5831-B973-3658E42B0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8BC7-42FD-6C63-C3FD-2B15829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2F75-1762-BE2B-B74A-AEF033E3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F13EE-D07A-24BE-A035-92C18353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A811-6849-B794-D67B-F8B4197A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59237-F1E1-4971-9D89-D8864ED91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69BF0-8C9B-046B-6777-BE05602E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70C4F-1384-8482-E2AB-730C70A9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9AA0-593D-188A-D1A2-812B3E4C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46C2F-7DCB-D801-50C7-4847654D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272E8-C922-F6A1-8BA3-32D332DF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8FF6-710D-3291-AC67-E3A041D1D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4573B-BB19-C280-C6DE-EE203AB59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10D03-2FD6-EA45-826B-57B4610B151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74BF-7559-5137-0446-6FDFE72D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2C5F-3196-140A-5011-16BDB8FD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989AF-F617-B043-B24C-8E7B6A365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XRAssociation" TargetMode="External"/><Relationship Id="rId3" Type="http://schemas.openxmlformats.org/officeDocument/2006/relationships/hyperlink" Target="https://xra.org/joinus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xra.org/developers-gui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www.linkedin.com/company/xr-association/" TargetMode="External"/><Relationship Id="rId5" Type="http://schemas.openxmlformats.org/officeDocument/2006/relationships/hyperlink" Target="http://xra.org/" TargetMode="External"/><Relationship Id="rId10" Type="http://schemas.openxmlformats.org/officeDocument/2006/relationships/hyperlink" Target="https://www.instagram.com/xr_association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8F2AA64F-5C90-2654-89BC-579579F4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numbers and percentages&#10;&#10;AI-generated content may be incorrect.">
            <a:extLst>
              <a:ext uri="{FF2B5EF4-FFF2-40B4-BE49-F238E27FC236}">
                <a16:creationId xmlns:a16="http://schemas.microsoft.com/office/drawing/2014/main" id="{7A635EDC-AFC9-1375-72AB-A6ACE7F3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1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glass wall&#10;&#10;AI-generated content may be incorrect.">
            <a:extLst>
              <a:ext uri="{FF2B5EF4-FFF2-40B4-BE49-F238E27FC236}">
                <a16:creationId xmlns:a16="http://schemas.microsoft.com/office/drawing/2014/main" id="{9A74D58B-E525-358D-F30A-8B383E46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text and numbers&#10;&#10;AI-generated content may be incorrect.">
            <a:extLst>
              <a:ext uri="{FF2B5EF4-FFF2-40B4-BE49-F238E27FC236}">
                <a16:creationId xmlns:a16="http://schemas.microsoft.com/office/drawing/2014/main" id="{6DF6CE2F-3F0A-7F4B-BCB1-9B77AD85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0AA78AAE-BE49-8949-BE60-E6960510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4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50570D-4AC8-85F7-CDFE-D4FEF06CBFF0}"/>
              </a:ext>
            </a:extLst>
          </p:cNvPr>
          <p:cNvSpPr txBox="1"/>
          <p:nvPr/>
        </p:nvSpPr>
        <p:spPr>
          <a:xfrm>
            <a:off x="1368979" y="558157"/>
            <a:ext cx="9454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To learn more about how XR technology can support and enhance education, download </a:t>
            </a:r>
            <a:r>
              <a:rPr lang="en-US" sz="3200" b="1" dirty="0">
                <a:solidFill>
                  <a:schemeClr val="bg1"/>
                </a:solidFill>
                <a:latin typeface="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XRA’s Developer’s Guides.</a:t>
            </a:r>
            <a:endParaRPr lang="en-US" sz="3200" b="1" dirty="0">
              <a:solidFill>
                <a:schemeClr val="bg1"/>
              </a:solidFill>
              <a:latin typeface="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3C29B-4DE7-33C6-B5BE-405014D72099}"/>
              </a:ext>
            </a:extLst>
          </p:cNvPr>
          <p:cNvSpPr txBox="1"/>
          <p:nvPr/>
        </p:nvSpPr>
        <p:spPr>
          <a:xfrm>
            <a:off x="1530344" y="2321440"/>
            <a:ext cx="929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If you are interested in participating in shaping these initiatives, </a:t>
            </a:r>
            <a:r>
              <a:rPr lang="en-US" sz="3200" b="1" dirty="0">
                <a:solidFill>
                  <a:schemeClr val="bg1"/>
                </a:solidFill>
                <a:latin typeface="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become a member and join the XRA Health and Inclusion Committee.</a:t>
            </a:r>
            <a:endParaRPr lang="en-US" sz="3200" b="1" dirty="0">
              <a:solidFill>
                <a:schemeClr val="bg1"/>
              </a:solidFill>
              <a:latin typeface=""/>
              <a:cs typeface="Arial" panose="020B0604020202020204" pitchFamily="34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26730E49-AAFF-6E83-CFEE-69029D002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61" y="4482979"/>
            <a:ext cx="1479176" cy="873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CD5D6-DA66-A849-7787-35BA2F623481}"/>
              </a:ext>
            </a:extLst>
          </p:cNvPr>
          <p:cNvSpPr txBox="1"/>
          <p:nvPr/>
        </p:nvSpPr>
        <p:spPr>
          <a:xfrm>
            <a:off x="3482788" y="4482979"/>
            <a:ext cx="768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XR Association's mission is to promote the responsible development and thoughtful advancement of XR that foster positive societal outcomes. Find out more about us at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xra.org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10" name="Picture 9" descr="A logo of a camera&#10;&#10;AI-generated content may be incorrect.">
            <a:extLst>
              <a:ext uri="{FF2B5EF4-FFF2-40B4-BE49-F238E27FC236}">
                <a16:creationId xmlns:a16="http://schemas.microsoft.com/office/drawing/2014/main" id="{CD469486-0A12-5E65-906F-7F38C6E8C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732" y="2739156"/>
            <a:ext cx="45719" cy="45719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5B2D03B9-65CD-22DB-3154-B9D522448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332" y="2908206"/>
            <a:ext cx="47624" cy="45719"/>
          </a:xfrm>
          <a:prstGeom prst="rect">
            <a:avLst/>
          </a:prstGeom>
        </p:spPr>
      </p:pic>
      <p:pic>
        <p:nvPicPr>
          <p:cNvPr id="14" name="Picture 13" descr="A white x on a black background&#10;&#10;AI-generated content may be incorrect.">
            <a:hlinkClick r:id="rId8"/>
            <a:extLst>
              <a:ext uri="{FF2B5EF4-FFF2-40B4-BE49-F238E27FC236}">
                <a16:creationId xmlns:a16="http://schemas.microsoft.com/office/drawing/2014/main" id="{80968AEC-2D94-042A-DA22-93F855733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653" y="5677816"/>
            <a:ext cx="456079" cy="456079"/>
          </a:xfrm>
          <a:prstGeom prst="rect">
            <a:avLst/>
          </a:prstGeom>
        </p:spPr>
      </p:pic>
      <p:pic>
        <p:nvPicPr>
          <p:cNvPr id="16" name="Picture 15" descr="A logo of a camera&#10;&#10;AI-generated content may be incorrect.">
            <a:hlinkClick r:id="rId10"/>
            <a:extLst>
              <a:ext uri="{FF2B5EF4-FFF2-40B4-BE49-F238E27FC236}">
                <a16:creationId xmlns:a16="http://schemas.microsoft.com/office/drawing/2014/main" id="{F21DE609-5A1B-C8D2-87DD-8A3AD1391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593" y="5677816"/>
            <a:ext cx="456079" cy="456079"/>
          </a:xfrm>
          <a:prstGeom prst="rect">
            <a:avLst/>
          </a:prstGeom>
        </p:spPr>
      </p:pic>
      <p:pic>
        <p:nvPicPr>
          <p:cNvPr id="18" name="Picture 17" descr="A black and white logo&#10;&#10;AI-generated content may be incorrect.">
            <a:hlinkClick r:id="rId11"/>
            <a:extLst>
              <a:ext uri="{FF2B5EF4-FFF2-40B4-BE49-F238E27FC236}">
                <a16:creationId xmlns:a16="http://schemas.microsoft.com/office/drawing/2014/main" id="{A7809E2F-97F5-D78B-AE39-592577DE8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117" y="5686936"/>
            <a:ext cx="456080" cy="4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B1730A6E-4352-2853-7CCA-D944A723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2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adset&#10;&#10;AI-generated content may be incorrect.">
            <a:extLst>
              <a:ext uri="{FF2B5EF4-FFF2-40B4-BE49-F238E27FC236}">
                <a16:creationId xmlns:a16="http://schemas.microsoft.com/office/drawing/2014/main" id="{5E267428-B898-83E5-9793-95F3DF8D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information on a blue background&#10;&#10;AI-generated content may be incorrect.">
            <a:extLst>
              <a:ext uri="{FF2B5EF4-FFF2-40B4-BE49-F238E27FC236}">
                <a16:creationId xmlns:a16="http://schemas.microsoft.com/office/drawing/2014/main" id="{67644A66-8176-3290-25DD-B0A6100B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virtual reality headset&#10;&#10;AI-generated content may be incorrect.">
            <a:extLst>
              <a:ext uri="{FF2B5EF4-FFF2-40B4-BE49-F238E27FC236}">
                <a16:creationId xmlns:a16="http://schemas.microsoft.com/office/drawing/2014/main" id="{4D6E260F-3E8F-30CE-DD18-8A77C987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udent's interest&#10;&#10;AI-generated content may be incorrect.">
            <a:extLst>
              <a:ext uri="{FF2B5EF4-FFF2-40B4-BE49-F238E27FC236}">
                <a16:creationId xmlns:a16="http://schemas.microsoft.com/office/drawing/2014/main" id="{707276AC-C790-E452-0514-84834880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2B6DA908-5186-3380-B3AB-1273DDEF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EAE04956-DC46-9A18-AE49-D951DDB3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AI-generated content may be incorrect.">
            <a:extLst>
              <a:ext uri="{FF2B5EF4-FFF2-40B4-BE49-F238E27FC236}">
                <a16:creationId xmlns:a16="http://schemas.microsoft.com/office/drawing/2014/main" id="{1F58F486-C504-C96D-2DD5-DB320E72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72</Words>
  <Application>Microsoft Macintosh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Childs</dc:creator>
  <cp:lastModifiedBy>Sarah Childs</cp:lastModifiedBy>
  <cp:revision>3</cp:revision>
  <dcterms:created xsi:type="dcterms:W3CDTF">2025-06-18T21:16:20Z</dcterms:created>
  <dcterms:modified xsi:type="dcterms:W3CDTF">2025-06-18T21:35:36Z</dcterms:modified>
</cp:coreProperties>
</file>